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7" r:id="rId9"/>
    <p:sldId id="268" r:id="rId10"/>
    <p:sldId id="269" r:id="rId11"/>
    <p:sldId id="270" r:id="rId12"/>
    <p:sldId id="271" r:id="rId13"/>
    <p:sldId id="272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63" r:id="rId24"/>
    <p:sldId id="264" r:id="rId25"/>
    <p:sldId id="265" r:id="rId26"/>
    <p:sldId id="266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78" autoAdjust="0"/>
    <p:restoredTop sz="94660"/>
  </p:normalViewPr>
  <p:slideViewPr>
    <p:cSldViewPr>
      <p:cViewPr varScale="1">
        <p:scale>
          <a:sx n="68" d="100"/>
          <a:sy n="68" d="100"/>
        </p:scale>
        <p:origin x="1284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g>
</file>

<file path=ppt/media/image19.jpeg>
</file>

<file path=ppt/media/image2.jpe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EBCE049A-630E-4EFF-9EFE-12F73A42F011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2E388F9B-E0CF-4900-AAD1-9ECBEC2BFB4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Iqra\Pictures\images (2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22564"/>
            <a:ext cx="7696200" cy="5943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1828800" y="1325802"/>
            <a:ext cx="6324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Color is the place where our brain and universe meet.</a:t>
            </a:r>
            <a:b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sz="3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         </a:t>
            </a:r>
            <a:r>
              <a:rPr 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By: Paul Klee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14846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25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Some of the features of this application are for user interface and easy to handle the application.</a:t>
            </a:r>
          </a:p>
          <a:p>
            <a:pPr lvl="0"/>
            <a:r>
              <a:rPr lang="en-US" dirty="0">
                <a:solidFill>
                  <a:schemeClr val="tx1"/>
                </a:solidFill>
              </a:rPr>
              <a:t>Detection of different objects (walls, doors, ceilings, etc.) in an automatic manner.</a:t>
            </a:r>
          </a:p>
          <a:p>
            <a:pPr lvl="0"/>
            <a:r>
              <a:rPr lang="en-US" dirty="0">
                <a:solidFill>
                  <a:schemeClr val="tx1"/>
                </a:solidFill>
              </a:rPr>
              <a:t>Ability to choose colors from a variety of different option and apply them to the detected objects.</a:t>
            </a:r>
          </a:p>
          <a:p>
            <a:pPr lvl="0"/>
            <a:r>
              <a:rPr lang="en-US" dirty="0">
                <a:solidFill>
                  <a:schemeClr val="tx1"/>
                </a:solidFill>
              </a:rPr>
              <a:t>Ability to apply colors according to the light intensity for more </a:t>
            </a:r>
            <a:r>
              <a:rPr lang="en-US" dirty="0"/>
              <a:t>realistic visualization.</a:t>
            </a:r>
          </a:p>
        </p:txBody>
      </p:sp>
    </p:spTree>
    <p:extLst>
      <p:ext uri="{BB962C8B-B14F-4D97-AF65-F5344CB8AC3E}">
        <p14:creationId xmlns:p14="http://schemas.microsoft.com/office/powerpoint/2010/main" val="4173792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the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369" y="1676400"/>
            <a:ext cx="8042031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65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 app is written in java and xml for design on tools Eclipse 4.2 </a:t>
            </a:r>
            <a:r>
              <a:rPr lang="en-US" dirty="0" err="1" smtClean="0">
                <a:solidFill>
                  <a:schemeClr val="tx1"/>
                </a:solidFill>
              </a:rPr>
              <a:t>Kepler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The core library were use in project was Open CV library for android version 2.4.8.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Another library used was </a:t>
            </a:r>
            <a:r>
              <a:rPr lang="en-US" dirty="0" err="1" smtClean="0">
                <a:solidFill>
                  <a:schemeClr val="tx1"/>
                </a:solidFill>
              </a:rPr>
              <a:t>AmbilWarnaColorPicker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The OS on these tools used were Windows 8.1.</a:t>
            </a:r>
          </a:p>
          <a:p>
            <a:endParaRPr lang="en-US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3273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Canny Edge 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 main algorithm we used from OpenCV library for edge detection is Canny.</a:t>
            </a:r>
          </a:p>
          <a:p>
            <a:r>
              <a:rPr lang="en-US" dirty="0">
                <a:solidFill>
                  <a:schemeClr val="tx1"/>
                </a:solidFill>
              </a:rPr>
              <a:t>Canny edge detection method is one of the more commonly used edge detection method.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The </a:t>
            </a:r>
            <a:r>
              <a:rPr lang="en-US" i="1" dirty="0">
                <a:solidFill>
                  <a:schemeClr val="tx1"/>
                </a:solidFill>
              </a:rPr>
              <a:t>Canny Edge detector</a:t>
            </a:r>
            <a:r>
              <a:rPr lang="en-US" dirty="0">
                <a:solidFill>
                  <a:schemeClr val="tx1"/>
                </a:solidFill>
              </a:rPr>
              <a:t> was developed by John F. Canny in 1986. Also known to many as the </a:t>
            </a:r>
            <a:r>
              <a:rPr lang="en-US" i="1" dirty="0">
                <a:solidFill>
                  <a:schemeClr val="tx1"/>
                </a:solidFill>
              </a:rPr>
              <a:t>optimal detector</a:t>
            </a:r>
            <a:r>
              <a:rPr lang="en-US" dirty="0">
                <a:solidFill>
                  <a:schemeClr val="tx1"/>
                </a:solidFill>
              </a:rPr>
              <a:t>, Canny algorithm aims to satisfy three main criteria</a:t>
            </a:r>
            <a:r>
              <a:rPr lang="en-US" dirty="0" smtClean="0">
                <a:solidFill>
                  <a:schemeClr val="tx1"/>
                </a:solidFill>
              </a:rPr>
              <a:t>:</a:t>
            </a:r>
          </a:p>
          <a:p>
            <a:pPr lvl="1"/>
            <a:r>
              <a:rPr lang="en-US" b="1" dirty="0">
                <a:solidFill>
                  <a:schemeClr val="tx1"/>
                </a:solidFill>
              </a:rPr>
              <a:t>Low error rate:</a:t>
            </a:r>
            <a:r>
              <a:rPr lang="en-US" dirty="0">
                <a:solidFill>
                  <a:schemeClr val="tx1"/>
                </a:solidFill>
              </a:rPr>
              <a:t> Meaning a good detection of only existent edges.</a:t>
            </a:r>
          </a:p>
          <a:p>
            <a:pPr lvl="1"/>
            <a:r>
              <a:rPr lang="en-US" b="1" dirty="0">
                <a:solidFill>
                  <a:schemeClr val="tx1"/>
                </a:solidFill>
              </a:rPr>
              <a:t>Good localization:</a:t>
            </a:r>
            <a:r>
              <a:rPr lang="en-US" dirty="0">
                <a:solidFill>
                  <a:schemeClr val="tx1"/>
                </a:solidFill>
              </a:rPr>
              <a:t> The distance between edge pixels detected and real edge pixels have to be </a:t>
            </a:r>
            <a:r>
              <a:rPr lang="en-US" dirty="0" smtClean="0">
                <a:solidFill>
                  <a:schemeClr val="tx1"/>
                </a:solidFill>
              </a:rPr>
              <a:t>minimized.</a:t>
            </a:r>
          </a:p>
          <a:p>
            <a:pPr lvl="1"/>
            <a:r>
              <a:rPr lang="en-US" b="1" dirty="0">
                <a:solidFill>
                  <a:schemeClr val="tx1"/>
                </a:solidFill>
              </a:rPr>
              <a:t>Minimal response:</a:t>
            </a:r>
            <a:r>
              <a:rPr lang="en-US" dirty="0">
                <a:solidFill>
                  <a:schemeClr val="tx1"/>
                </a:solidFill>
              </a:rPr>
              <a:t> Only one detector response per edge.</a:t>
            </a:r>
          </a:p>
          <a:p>
            <a:pPr lvl="1"/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229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of Canny Edge Extraction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</a:rPr>
              <a:t>Apply </a:t>
            </a: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</a:rPr>
              <a:t>Gaussian filter to smooth the image in order to remove the </a:t>
            </a: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</a:rPr>
              <a:t>noise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Find the intensity gradients of the </a:t>
            </a: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Apply </a:t>
            </a: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non-maximum suppression to get rid of spurious response to edge </a:t>
            </a: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detection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Apply double threshold to determine potential </a:t>
            </a:r>
            <a:r>
              <a:rPr lang="en-US" dirty="0" smtClean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edges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Track edge by hysteresis: Finalize the detection of edges by suppressing all the other edges that are weak and not connected to strong edges.</a:t>
            </a:r>
            <a:r>
              <a:rPr lang="en-US" dirty="0">
                <a:solidFill>
                  <a:schemeClr val="tx1"/>
                </a:solidFill>
              </a:rPr>
              <a:t> </a:t>
            </a:r>
            <a:endParaRPr lang="en-US" sz="4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477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Was Canny Edge detection Enough?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is nothing like perfect edge detection which will extract 100% edges from an image.</a:t>
            </a:r>
          </a:p>
          <a:p>
            <a:r>
              <a:rPr lang="en-US" dirty="0" smtClean="0"/>
              <a:t>So why canny only?</a:t>
            </a:r>
          </a:p>
          <a:p>
            <a:r>
              <a:rPr lang="en-US" dirty="0" smtClean="0"/>
              <a:t>Well, we did apply “Sobel”, “</a:t>
            </a:r>
            <a:r>
              <a:rPr lang="en-US" dirty="0" err="1" smtClean="0"/>
              <a:t>Laplacian</a:t>
            </a:r>
            <a:r>
              <a:rPr lang="en-US" dirty="0" smtClean="0"/>
              <a:t> ” “</a:t>
            </a:r>
            <a:r>
              <a:rPr lang="en-US" dirty="0" err="1" smtClean="0"/>
              <a:t>Guassian</a:t>
            </a:r>
            <a:r>
              <a:rPr lang="en-US" dirty="0" smtClean="0"/>
              <a:t>”, “</a:t>
            </a:r>
            <a:r>
              <a:rPr lang="en-US" dirty="0" err="1" smtClean="0"/>
              <a:t>GrabCut</a:t>
            </a:r>
            <a:r>
              <a:rPr lang="en-US" dirty="0" smtClean="0"/>
              <a:t>”.</a:t>
            </a:r>
          </a:p>
          <a:p>
            <a:r>
              <a:rPr lang="en-US" dirty="0" smtClean="0"/>
              <a:t>None of them were able to carry out the result which we expected.</a:t>
            </a:r>
          </a:p>
          <a:p>
            <a:r>
              <a:rPr lang="en-US" dirty="0" smtClean="0"/>
              <a:t>Some tinkering in canny edge detection carried out better results than others.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216345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For user interaction we used a pop-up dialog which shown after app launch.</a:t>
            </a:r>
          </a:p>
          <a:p>
            <a:r>
              <a:rPr lang="en-US" dirty="0"/>
              <a:t>There are two modes in app</a:t>
            </a:r>
          </a:p>
          <a:p>
            <a:pPr lvl="1"/>
            <a:r>
              <a:rPr lang="en-US" dirty="0" smtClean="0"/>
              <a:t>AUTO MODE</a:t>
            </a:r>
            <a:endParaRPr lang="en-US" dirty="0"/>
          </a:p>
          <a:p>
            <a:pPr lvl="1"/>
            <a:r>
              <a:rPr lang="en-US" dirty="0" smtClean="0"/>
              <a:t>USER MODE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AUTO MODE</a:t>
            </a:r>
          </a:p>
          <a:p>
            <a:r>
              <a:rPr lang="en-US" dirty="0" smtClean="0"/>
              <a:t>USER MODE</a:t>
            </a:r>
          </a:p>
          <a:p>
            <a:endParaRPr lang="en-US" dirty="0"/>
          </a:p>
          <a:p>
            <a:r>
              <a:rPr lang="en-US" dirty="0" smtClean="0"/>
              <a:t>Either way tapping on one of</a:t>
            </a:r>
          </a:p>
          <a:p>
            <a:pPr marL="0" indent="0">
              <a:buNone/>
            </a:pPr>
            <a:r>
              <a:rPr lang="en-US" dirty="0" smtClean="0"/>
              <a:t>them will get us to the option </a:t>
            </a:r>
          </a:p>
          <a:p>
            <a:pPr marL="0" indent="0">
              <a:buNone/>
            </a:pPr>
            <a:r>
              <a:rPr lang="en-US" dirty="0" smtClean="0"/>
              <a:t>that if we want to take a new </a:t>
            </a:r>
          </a:p>
          <a:p>
            <a:pPr marL="0" indent="0">
              <a:buNone/>
            </a:pPr>
            <a:r>
              <a:rPr lang="en-US" dirty="0" smtClean="0"/>
              <a:t>Image or just grab from image</a:t>
            </a:r>
          </a:p>
          <a:p>
            <a:pPr marL="0" indent="0">
              <a:buNone/>
            </a:pPr>
            <a:r>
              <a:rPr lang="en-US" dirty="0" smtClean="0"/>
              <a:t>gallery</a:t>
            </a:r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1" y="2057400"/>
            <a:ext cx="32004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4070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 MODE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After tapping on Auto Mode and upon choosing an image we’ll have an image with edges on it.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14600"/>
            <a:ext cx="2714625" cy="4191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476500"/>
            <a:ext cx="2714625" cy="4267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243" y="2495550"/>
            <a:ext cx="2667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012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81600"/>
          </a:xfrm>
        </p:spPr>
        <p:txBody>
          <a:bodyPr/>
          <a:lstStyle/>
          <a:p>
            <a:r>
              <a:rPr lang="en-US" dirty="0" smtClean="0"/>
              <a:t>After getting edges on the image we can now select color from the picker and apply it on the specific segment.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819400"/>
            <a:ext cx="2462212" cy="381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6713" y="2819400"/>
            <a:ext cx="2450489" cy="381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212" y="2819400"/>
            <a:ext cx="2262188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3879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After the color you’ve selected and want to see the actual result, in option we have a clear button which will omit the edges and shows you the resultant image.</a:t>
            </a:r>
          </a:p>
          <a:p>
            <a:r>
              <a:rPr lang="en-US" dirty="0" smtClean="0"/>
              <a:t>If not like it then choose color again and apply it again.. </a:t>
            </a:r>
          </a:p>
          <a:p>
            <a:r>
              <a:rPr lang="en-US" dirty="0" smtClean="0"/>
              <a:t>Not like it? Repeat until you like.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081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533400"/>
            <a:ext cx="7772400" cy="1447799"/>
          </a:xfrm>
        </p:spPr>
        <p:txBody>
          <a:bodyPr>
            <a:normAutofit fontScale="90000"/>
          </a:bodyPr>
          <a:lstStyle/>
          <a:p>
            <a:r>
              <a:rPr lang="en-US" sz="4800" b="1" u="sng" dirty="0" smtClean="0"/>
              <a:t>Pre-Color Visualizer</a:t>
            </a:r>
            <a:r>
              <a:rPr lang="en-US" sz="4800" b="1" u="sng" dirty="0"/>
              <a:t/>
            </a:r>
            <a:br>
              <a:rPr lang="en-US" sz="4800" b="1" u="sng" dirty="0"/>
            </a:br>
            <a:r>
              <a:rPr lang="en-US" sz="4800" b="1" u="sng" dirty="0"/>
              <a:t>For </a:t>
            </a:r>
            <a:r>
              <a:rPr lang="en-US" sz="4800" b="1" u="sng" dirty="0" smtClean="0"/>
              <a:t>Smartphone</a:t>
            </a:r>
            <a:endParaRPr lang="en-US" sz="4800" b="1" u="sn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590800"/>
            <a:ext cx="75438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214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MODE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User mode when we have Auto mode?</a:t>
            </a:r>
          </a:p>
          <a:p>
            <a:r>
              <a:rPr lang="en-US" dirty="0" smtClean="0"/>
              <a:t>Sometimes we can’t get the perfect edge in different scenarios.</a:t>
            </a:r>
          </a:p>
          <a:p>
            <a:r>
              <a:rPr lang="en-US" dirty="0" smtClean="0"/>
              <a:t>So there is leverage to the user that they can draw their own edges and then color it.</a:t>
            </a:r>
          </a:p>
          <a:p>
            <a:r>
              <a:rPr lang="en-US" dirty="0" smtClean="0"/>
              <a:t>Again you had to choose the image from gallery or take a new one and then draw edges on it but tapping on top left pencil icon.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0251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508" y="1676400"/>
            <a:ext cx="2545854" cy="452596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1676400"/>
            <a:ext cx="2545854" cy="45259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1" y="152400"/>
            <a:ext cx="2590800" cy="3200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1" y="3429000"/>
            <a:ext cx="25908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6623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two modes in Android are two different activities with some same methods like saving, showing of Color Picker, and navigating to gallery and camera.</a:t>
            </a:r>
          </a:p>
          <a:p>
            <a:r>
              <a:rPr lang="en-US" dirty="0" smtClean="0"/>
              <a:t>Auto mode uses OpenCV library’s Canny Edge Detection method, Gaussian Blur method and Flood fill method.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7366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u="sng" dirty="0" smtClean="0"/>
              <a:t>Vital Equipment</a:t>
            </a:r>
            <a:endParaRPr lang="en-US" sz="48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87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>
                <a:solidFill>
                  <a:schemeClr val="accent1"/>
                </a:solidFill>
              </a:rPr>
              <a:t>Conclusion</a:t>
            </a:r>
            <a:endParaRPr lang="en-US" b="1" u="sng" dirty="0">
              <a:solidFill>
                <a:schemeClr val="accent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08709" y="1676400"/>
            <a:ext cx="81534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800" b="1" dirty="0" smtClean="0">
                <a:solidFill>
                  <a:schemeClr val="accent1"/>
                </a:solidFill>
              </a:rPr>
              <a:t>Pre-visualization of your painted walls, ceils  etc.</a:t>
            </a:r>
          </a:p>
          <a:p>
            <a:pPr lvl="0" algn="ctr"/>
            <a:r>
              <a:rPr lang="en-US" sz="2800" b="1" dirty="0" smtClean="0">
                <a:solidFill>
                  <a:schemeClr val="accent1"/>
                </a:solidFill>
              </a:rPr>
              <a:t>This tool will be helpful for pre planning of a room and Pre-visualization of your painted walls, ceils  </a:t>
            </a:r>
            <a:r>
              <a:rPr lang="en-US" sz="2800" b="1" dirty="0" err="1" smtClean="0">
                <a:solidFill>
                  <a:schemeClr val="accent1"/>
                </a:solidFill>
              </a:rPr>
              <a:t>etc</a:t>
            </a:r>
            <a:endParaRPr lang="en-US" sz="2800" b="1" dirty="0" smtClean="0">
              <a:solidFill>
                <a:schemeClr val="accent1"/>
              </a:solidFill>
            </a:endParaRPr>
          </a:p>
        </p:txBody>
      </p:sp>
      <p:pic>
        <p:nvPicPr>
          <p:cNvPr id="3075" name="Picture 3" descr="C:\Users\Iqra\Pictures\images (3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3492282"/>
            <a:ext cx="6172200" cy="2679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3514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2341444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6858000"/>
          </a:xfrm>
        </p:spPr>
      </p:pic>
      <p:pic>
        <p:nvPicPr>
          <p:cNvPr id="4098" name="Picture 2" descr="C:\Users\Iqra\Pictures\images (4).jpg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1524000"/>
            <a:ext cx="5334000" cy="3233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8992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477000"/>
          </a:xfrm>
        </p:spPr>
        <p:txBody>
          <a:bodyPr/>
          <a:lstStyle/>
          <a:p>
            <a:r>
              <a:rPr lang="en-US" sz="4000" b="1" u="sng" dirty="0" smtClean="0"/>
              <a:t>Co-Member’s</a:t>
            </a:r>
            <a:br>
              <a:rPr lang="en-US" sz="4000" b="1" u="sng" dirty="0" smtClean="0"/>
            </a:br>
            <a:r>
              <a:rPr lang="en-US" sz="6000" b="1" u="sng" dirty="0" smtClean="0"/>
              <a:t/>
            </a:r>
            <a:br>
              <a:rPr lang="en-US" sz="6000" b="1" u="sng" dirty="0" smtClean="0"/>
            </a:br>
            <a:r>
              <a:rPr lang="en-US" sz="3600" b="1" dirty="0" err="1" smtClean="0"/>
              <a:t>Naveed</a:t>
            </a:r>
            <a:r>
              <a:rPr lang="en-US" sz="3600" b="1" dirty="0" smtClean="0"/>
              <a:t/>
            </a:r>
            <a:br>
              <a:rPr lang="en-US" sz="3600" b="1" dirty="0" smtClean="0"/>
            </a:br>
            <a:r>
              <a:rPr lang="en-US" sz="3600" b="1" dirty="0" err="1" smtClean="0"/>
              <a:t>Farhan-ul-Haq</a:t>
            </a:r>
            <a:r>
              <a:rPr lang="en-US" sz="3600" b="1" dirty="0" smtClean="0"/>
              <a:t/>
            </a:r>
            <a:br>
              <a:rPr lang="en-US" sz="3600" b="1" dirty="0" smtClean="0"/>
            </a:br>
            <a:r>
              <a:rPr lang="en-US" sz="3600" b="1" dirty="0"/>
              <a:t/>
            </a:r>
            <a:br>
              <a:rPr lang="en-US" sz="3600" b="1" dirty="0"/>
            </a:br>
            <a:r>
              <a:rPr lang="en-US" sz="4000" b="1" u="sng" dirty="0" smtClean="0"/>
              <a:t>Supervisor:</a:t>
            </a:r>
            <a:r>
              <a:rPr lang="en-US" sz="3600" b="1" dirty="0" smtClean="0"/>
              <a:t/>
            </a:r>
            <a:br>
              <a:rPr lang="en-US" sz="3600" b="1" dirty="0" smtClean="0"/>
            </a:br>
            <a:r>
              <a:rPr lang="en-US" sz="3600" b="1" dirty="0" smtClean="0"/>
              <a:t>Dr</a:t>
            </a:r>
            <a:r>
              <a:rPr lang="en-US" sz="3600" b="1" dirty="0"/>
              <a:t>. </a:t>
            </a:r>
            <a:r>
              <a:rPr lang="en-US" sz="3600" b="1" dirty="0" err="1"/>
              <a:t>Aarij</a:t>
            </a:r>
            <a:r>
              <a:rPr lang="en-US" sz="3600" b="1" dirty="0"/>
              <a:t> Mahmood </a:t>
            </a:r>
            <a:r>
              <a:rPr lang="en-US" sz="3600" b="1" dirty="0" err="1"/>
              <a:t>Hussaan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34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u="sng" dirty="0" smtClean="0"/>
              <a:t>Abstract </a:t>
            </a:r>
            <a:r>
              <a:rPr lang="en-US" sz="4800" b="1" u="sng" dirty="0"/>
              <a:t>O</a:t>
            </a:r>
            <a:r>
              <a:rPr lang="en-US" sz="4800" b="1" u="sng" dirty="0" smtClean="0"/>
              <a:t>f Project</a:t>
            </a:r>
            <a:endParaRPr lang="en-US" sz="48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800" b="1" dirty="0" smtClean="0">
              <a:solidFill>
                <a:schemeClr val="tx2"/>
              </a:solidFill>
            </a:endParaRPr>
          </a:p>
          <a:p>
            <a:pPr marL="0" indent="0" algn="ctr">
              <a:buNone/>
            </a:pPr>
            <a:r>
              <a:rPr lang="en-US" sz="2800" b="1" dirty="0" smtClean="0">
                <a:solidFill>
                  <a:schemeClr val="tx2"/>
                </a:solidFill>
              </a:rPr>
              <a:t>Every so often people are profound </a:t>
            </a:r>
            <a:r>
              <a:rPr lang="en-US" sz="2800" b="1" dirty="0">
                <a:solidFill>
                  <a:schemeClr val="tx2"/>
                </a:solidFill>
              </a:rPr>
              <a:t>to know how their rooms will look like after applying a certain </a:t>
            </a:r>
            <a:r>
              <a:rPr lang="en-US" sz="2800" b="1" dirty="0" smtClean="0">
                <a:solidFill>
                  <a:schemeClr val="tx2"/>
                </a:solidFill>
              </a:rPr>
              <a:t>color.</a:t>
            </a:r>
          </a:p>
          <a:p>
            <a:pPr marL="0" indent="0" algn="ctr">
              <a:buNone/>
            </a:pPr>
            <a:r>
              <a:rPr lang="en-US" sz="2800" b="1" dirty="0">
                <a:solidFill>
                  <a:schemeClr val="tx2"/>
                </a:solidFill>
              </a:rPr>
              <a:t>we aspire to design a mobile application that can provide people the opportunity to preview their rooms/walls/ceilings, </a:t>
            </a:r>
            <a:r>
              <a:rPr lang="en-US" sz="2800" b="1" dirty="0" err="1">
                <a:solidFill>
                  <a:schemeClr val="tx2"/>
                </a:solidFill>
              </a:rPr>
              <a:t>etc</a:t>
            </a:r>
            <a:r>
              <a:rPr lang="en-US" sz="2800" b="1" dirty="0">
                <a:solidFill>
                  <a:schemeClr val="tx2"/>
                </a:solidFill>
              </a:rPr>
              <a:t> , with a certain color before applying in reality</a:t>
            </a:r>
            <a:r>
              <a:rPr lang="en-US" sz="2800" b="1" dirty="0" smtClean="0">
                <a:solidFill>
                  <a:schemeClr val="tx2"/>
                </a:solidFill>
              </a:rPr>
              <a:t>.</a:t>
            </a:r>
            <a:endParaRPr lang="en-US" sz="28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858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u="sng" dirty="0"/>
              <a:t>Introduction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endParaRPr lang="en-US" sz="3600" b="1" dirty="0" smtClean="0">
              <a:solidFill>
                <a:schemeClr val="tx2"/>
              </a:solidFill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Scope: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Objectives &amp; Goals: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Features: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Over View Of The Model:</a:t>
            </a:r>
            <a:endParaRPr lang="en-US" sz="36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8316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u="sng" dirty="0" smtClean="0"/>
              <a:t>Project Description</a:t>
            </a:r>
            <a:endParaRPr lang="en-US" sz="48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200150" lvl="1" indent="-742950">
              <a:buFont typeface="+mj-lt"/>
              <a:buAutoNum type="arabicPeriod"/>
            </a:pPr>
            <a:endParaRPr lang="en-US" sz="3600" b="1" dirty="0" smtClean="0">
              <a:solidFill>
                <a:schemeClr val="tx2"/>
              </a:solidFill>
            </a:endParaRPr>
          </a:p>
          <a:p>
            <a:pPr marL="1200150" lvl="1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ENLIGHTENMENT </a:t>
            </a:r>
            <a:r>
              <a:rPr lang="en-US" sz="3600" b="1" dirty="0">
                <a:solidFill>
                  <a:schemeClr val="tx2"/>
                </a:solidFill>
              </a:rPr>
              <a:t>OF THE </a:t>
            </a:r>
            <a:r>
              <a:rPr lang="en-US" sz="3600" b="1" dirty="0" smtClean="0">
                <a:solidFill>
                  <a:schemeClr val="tx2"/>
                </a:solidFill>
              </a:rPr>
              <a:t>MODEL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FUNCTIONS PERFORMED</a:t>
            </a:r>
            <a:endParaRPr lang="en-US" sz="3600" b="1" dirty="0">
              <a:solidFill>
                <a:schemeClr val="tx2"/>
              </a:solidFill>
            </a:endParaRPr>
          </a:p>
          <a:p>
            <a:pPr marL="1200150" lvl="1" indent="-742950">
              <a:buFont typeface="+mj-lt"/>
              <a:buAutoNum type="arabicPeriod"/>
            </a:pPr>
            <a:r>
              <a:rPr lang="en-US" sz="3600" b="1" dirty="0">
                <a:solidFill>
                  <a:schemeClr val="tx2"/>
                </a:solidFill>
              </a:rPr>
              <a:t>TECHNOLOGY </a:t>
            </a:r>
            <a:r>
              <a:rPr lang="en-US" sz="3600" b="1" dirty="0" smtClean="0">
                <a:solidFill>
                  <a:schemeClr val="tx2"/>
                </a:solidFill>
              </a:rPr>
              <a:t>USED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USER </a:t>
            </a:r>
            <a:r>
              <a:rPr lang="en-US" sz="3600" b="1" dirty="0">
                <a:solidFill>
                  <a:schemeClr val="tx2"/>
                </a:solidFill>
              </a:rPr>
              <a:t>INTERFACE DESIGN </a:t>
            </a:r>
          </a:p>
        </p:txBody>
      </p:sp>
    </p:spTree>
    <p:extLst>
      <p:ext uri="{BB962C8B-B14F-4D97-AF65-F5344CB8AC3E}">
        <p14:creationId xmlns:p14="http://schemas.microsoft.com/office/powerpoint/2010/main" val="4245510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u="sng" dirty="0" smtClean="0"/>
              <a:t>Implementations</a:t>
            </a:r>
            <a:endParaRPr lang="en-US" sz="48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800100" lvl="1" indent="-342900">
              <a:buFont typeface="+mj-lt"/>
              <a:buAutoNum type="arabicPeriod"/>
            </a:pPr>
            <a:endParaRPr lang="en-US" sz="3600" b="1" dirty="0" smtClean="0">
              <a:solidFill>
                <a:schemeClr val="tx2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</a:rPr>
              <a:t>DELIVERABLE </a:t>
            </a:r>
            <a:r>
              <a:rPr lang="en-US" sz="3600" b="1" dirty="0">
                <a:solidFill>
                  <a:schemeClr val="tx2"/>
                </a:solidFill>
              </a:rPr>
              <a:t>ITEMS</a:t>
            </a:r>
            <a:br>
              <a:rPr lang="en-US" sz="3600" b="1" dirty="0">
                <a:solidFill>
                  <a:schemeClr val="tx2"/>
                </a:solidFill>
              </a:rPr>
            </a:br>
            <a:endParaRPr lang="en-US" sz="3600" b="1" dirty="0">
              <a:solidFill>
                <a:schemeClr val="tx2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3600" b="1" dirty="0">
                <a:solidFill>
                  <a:schemeClr val="tx2"/>
                </a:solidFill>
              </a:rPr>
              <a:t>MILESTONES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5917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</a:t>
            </a:r>
            <a:r>
              <a:rPr lang="en-US" dirty="0"/>
              <a:t>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This App can be used by Home owners, Color shops, under construction buildings because of time-saving and productivity benefits. This apps work on android platform and you can run it on any android device.</a:t>
            </a: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It is also very effective for Paint industry for showing the customers the effects of their paint on the houses in real-time. This application can also be used as color visualizer.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147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 &amp;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To allow homeowners to pre-visualize the effects of applying different colors on their walls, doors, ceilings, etc.</a:t>
            </a:r>
          </a:p>
          <a:p>
            <a:pPr lvl="0"/>
            <a:r>
              <a:rPr lang="en-US" dirty="0">
                <a:solidFill>
                  <a:schemeClr val="tx1"/>
                </a:solidFill>
              </a:rPr>
              <a:t>To achieve the aforementioned goal using a mobile application objectives.</a:t>
            </a:r>
          </a:p>
          <a:p>
            <a:pPr lvl="0"/>
            <a:r>
              <a:rPr lang="en-US" dirty="0">
                <a:solidFill>
                  <a:schemeClr val="tx1"/>
                </a:solidFill>
              </a:rPr>
              <a:t>To be able to identify different objects automatically using static images.</a:t>
            </a:r>
          </a:p>
          <a:p>
            <a:pPr lvl="0"/>
            <a:r>
              <a:rPr lang="en-US" dirty="0">
                <a:solidFill>
                  <a:schemeClr val="tx1"/>
                </a:solidFill>
              </a:rPr>
              <a:t>To be able to change colors of the identified objects.</a:t>
            </a:r>
          </a:p>
          <a:p>
            <a:pPr lvl="0"/>
            <a:r>
              <a:rPr lang="en-US" dirty="0">
                <a:solidFill>
                  <a:schemeClr val="tx1"/>
                </a:solidFill>
              </a:rPr>
              <a:t>To change colors keeping into account the light variations.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30020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180</TotalTime>
  <Words>843</Words>
  <Application>Microsoft Office PowerPoint</Application>
  <PresentationFormat>On-screen Show (4:3)</PresentationFormat>
  <Paragraphs>106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Century Gothic</vt:lpstr>
      <vt:lpstr>Courier New</vt:lpstr>
      <vt:lpstr>Palatino Linotype</vt:lpstr>
      <vt:lpstr>Executive</vt:lpstr>
      <vt:lpstr>PowerPoint Presentation</vt:lpstr>
      <vt:lpstr>Pre-Color Visualizer For Smartphone</vt:lpstr>
      <vt:lpstr>Co-Member’s  Naveed Farhan-ul-Haq  Supervisor: Dr. Aarij Mahmood Hussaan </vt:lpstr>
      <vt:lpstr>Abstract Of Project</vt:lpstr>
      <vt:lpstr>Introduction</vt:lpstr>
      <vt:lpstr>Project Description</vt:lpstr>
      <vt:lpstr>Implementations</vt:lpstr>
      <vt:lpstr>Scope</vt:lpstr>
      <vt:lpstr>Objectives &amp; Goals</vt:lpstr>
      <vt:lpstr>Features</vt:lpstr>
      <vt:lpstr>Overview of the Model</vt:lpstr>
      <vt:lpstr>Implementation</vt:lpstr>
      <vt:lpstr>Canny Edge Detection</vt:lpstr>
      <vt:lpstr>Steps of Canny Edge Extraction</vt:lpstr>
      <vt:lpstr>Was Canny Edge detection Enough?</vt:lpstr>
      <vt:lpstr>App Overview</vt:lpstr>
      <vt:lpstr>AUTO MODE</vt:lpstr>
      <vt:lpstr>Cont.</vt:lpstr>
      <vt:lpstr>Cont.</vt:lpstr>
      <vt:lpstr>USER MODE</vt:lpstr>
      <vt:lpstr>Cont.</vt:lpstr>
      <vt:lpstr>Code Overview</vt:lpstr>
      <vt:lpstr>Vital Equipment</vt:lpstr>
      <vt:lpstr>Conclusion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Coloring &amp; Measurement Tools For Smartphone</dc:title>
  <dc:creator>Iqra</dc:creator>
  <cp:lastModifiedBy>Farhan Khan</cp:lastModifiedBy>
  <cp:revision>30</cp:revision>
  <dcterms:created xsi:type="dcterms:W3CDTF">2015-04-17T16:54:30Z</dcterms:created>
  <dcterms:modified xsi:type="dcterms:W3CDTF">2015-05-02T18:45:46Z</dcterms:modified>
</cp:coreProperties>
</file>

<file path=docProps/thumbnail.jpeg>
</file>